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y="5143500" cx="9144000"/>
  <p:notesSz cx="6858000" cy="9144000"/>
  <p:embeddedFontLst>
    <p:embeddedFont>
      <p:font typeface="Open Sans Light"/>
      <p:regular r:id="rId32"/>
      <p:bold r:id="rId33"/>
      <p:italic r:id="rId34"/>
      <p:boldItalic r:id="rId35"/>
    </p:embeddedFont>
    <p:embeddedFont>
      <p:font typeface="Open Sans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OpenSansLight-bold.fntdata"/><Relationship Id="rId10" Type="http://schemas.openxmlformats.org/officeDocument/2006/relationships/slide" Target="slides/slide4.xml"/><Relationship Id="rId32" Type="http://schemas.openxmlformats.org/officeDocument/2006/relationships/font" Target="fonts/OpenSansLight-regular.fntdata"/><Relationship Id="rId13" Type="http://schemas.openxmlformats.org/officeDocument/2006/relationships/slide" Target="slides/slide7.xml"/><Relationship Id="rId35" Type="http://schemas.openxmlformats.org/officeDocument/2006/relationships/font" Target="fonts/OpenSansLight-boldItalic.fntdata"/><Relationship Id="rId12" Type="http://schemas.openxmlformats.org/officeDocument/2006/relationships/slide" Target="slides/slide6.xml"/><Relationship Id="rId34" Type="http://schemas.openxmlformats.org/officeDocument/2006/relationships/font" Target="fonts/OpenSansLight-italic.fntdata"/><Relationship Id="rId15" Type="http://schemas.openxmlformats.org/officeDocument/2006/relationships/slide" Target="slides/slide9.xml"/><Relationship Id="rId37" Type="http://schemas.openxmlformats.org/officeDocument/2006/relationships/font" Target="fonts/OpenSans-bold.fntdata"/><Relationship Id="rId14" Type="http://schemas.openxmlformats.org/officeDocument/2006/relationships/slide" Target="slides/slide8.xml"/><Relationship Id="rId36" Type="http://schemas.openxmlformats.org/officeDocument/2006/relationships/font" Target="fonts/OpenSans-regular.fntdata"/><Relationship Id="rId17" Type="http://schemas.openxmlformats.org/officeDocument/2006/relationships/slide" Target="slides/slide11.xml"/><Relationship Id="rId39" Type="http://schemas.openxmlformats.org/officeDocument/2006/relationships/font" Target="fonts/OpenSans-boldItalic.fntdata"/><Relationship Id="rId16" Type="http://schemas.openxmlformats.org/officeDocument/2006/relationships/slide" Target="slides/slide10.xml"/><Relationship Id="rId38" Type="http://schemas.openxmlformats.org/officeDocument/2006/relationships/font" Target="fonts/OpenSans-italic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b76f50531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b76f50531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11793bf10b9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11793bf10b9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9d774a8b5f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9d774a8b5f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1793bf10b9_1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1793bf10b9_1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9d774a8b5f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9d774a8b5f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9d774a8b5f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39d774a8b5f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9d774a8b5f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9d774a8b5f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9d774a8b5f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39d774a8b5f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9d774a8b5f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9d774a8b5f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9d774a8b5f_1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39d774a8b5f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b950d3415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b950d3415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b950d3415a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b950d3415a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b950d3415a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b950d3415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b950d3415a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3b950d3415a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b950d3415a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3b950d3415a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b950d3415a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b950d3415a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b950d3415a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b950d3415a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b950d3415a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3b950d3415a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b950d3415a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b950d3415a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bcabecb0c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bcabecb0c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bcabecb0c9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bcabecb0c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bcabecb0c9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bcabecb0c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bcabecb0c9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bcabecb0c9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bcabecb0c9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bcabecb0c9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bcabecb0c9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bcabecb0c9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4.png"/><Relationship Id="rId10" Type="http://schemas.openxmlformats.org/officeDocument/2006/relationships/image" Target="../media/image8.png"/><Relationship Id="rId9" Type="http://schemas.openxmlformats.org/officeDocument/2006/relationships/image" Target="../media/image9.png"/><Relationship Id="rId5" Type="http://schemas.openxmlformats.org/officeDocument/2006/relationships/image" Target="../media/image3.png"/><Relationship Id="rId6" Type="http://schemas.openxmlformats.org/officeDocument/2006/relationships/image" Target="../media/image15.png"/><Relationship Id="rId7" Type="http://schemas.openxmlformats.org/officeDocument/2006/relationships/image" Target="../media/image7.png"/><Relationship Id="rId8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1.png"/><Relationship Id="rId4" Type="http://schemas.openxmlformats.org/officeDocument/2006/relationships/image" Target="../media/image17.png"/><Relationship Id="rId10" Type="http://schemas.openxmlformats.org/officeDocument/2006/relationships/image" Target="../media/image10.png"/><Relationship Id="rId9" Type="http://schemas.openxmlformats.org/officeDocument/2006/relationships/image" Target="../media/image5.png"/><Relationship Id="rId5" Type="http://schemas.openxmlformats.org/officeDocument/2006/relationships/image" Target="../media/image20.png"/><Relationship Id="rId6" Type="http://schemas.openxmlformats.org/officeDocument/2006/relationships/image" Target="../media/image12.png"/><Relationship Id="rId7" Type="http://schemas.openxmlformats.org/officeDocument/2006/relationships/image" Target="../media/image6.png"/><Relationship Id="rId8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3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2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28.png"/><Relationship Id="rId10" Type="http://schemas.openxmlformats.org/officeDocument/2006/relationships/image" Target="../media/image32.png"/><Relationship Id="rId9" Type="http://schemas.openxmlformats.org/officeDocument/2006/relationships/image" Target="../media/image26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7.png"/><Relationship Id="rId8" Type="http://schemas.openxmlformats.org/officeDocument/2006/relationships/image" Target="../media/image29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3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Relationship Id="rId4" Type="http://schemas.openxmlformats.org/officeDocument/2006/relationships/image" Target="../media/image29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Relationship Id="rId4" Type="http://schemas.openxmlformats.org/officeDocument/2006/relationships/image" Target="../media/image27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Relationship Id="rId4" Type="http://schemas.openxmlformats.org/officeDocument/2006/relationships/image" Target="../media/image2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BBAE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34962" y="683263"/>
            <a:ext cx="4074052" cy="3776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31603" y="2173775"/>
            <a:ext cx="3080777" cy="79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0D4FF"/>
        </a:solid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6" title="days of the week image sqaure image.png"/>
          <p:cNvPicPr preferRelativeResize="0"/>
          <p:nvPr/>
        </p:nvPicPr>
        <p:blipFill rotWithShape="1">
          <a:blip r:embed="rId3">
            <a:alphaModFix/>
          </a:blip>
          <a:srcRect b="26804" l="0" r="0" t="1659"/>
          <a:stretch/>
        </p:blipFill>
        <p:spPr>
          <a:xfrm>
            <a:off x="1507800" y="10"/>
            <a:ext cx="6128401" cy="438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6"/>
          <p:cNvSpPr txBox="1"/>
          <p:nvPr/>
        </p:nvSpPr>
        <p:spPr>
          <a:xfrm>
            <a:off x="590850" y="4346525"/>
            <a:ext cx="7962300" cy="74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rgbClr val="2660E7"/>
                </a:solidFill>
                <a:latin typeface="Avenir"/>
                <a:ea typeface="Avenir"/>
                <a:cs typeface="Avenir"/>
                <a:sym typeface="Avenir"/>
              </a:rPr>
              <a:t>The Days Of The Week Competition Reveal</a:t>
            </a:r>
            <a:endParaRPr b="1" sz="2500">
              <a:solidFill>
                <a:srgbClr val="2660E7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ACD68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7"/>
          <p:cNvSpPr txBox="1"/>
          <p:nvPr/>
        </p:nvSpPr>
        <p:spPr>
          <a:xfrm>
            <a:off x="331200" y="246175"/>
            <a:ext cx="4968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Our new collection</a:t>
            </a:r>
            <a:endParaRPr b="1" sz="24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13" name="Google Shape;113;p27" title="Frame 8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80862" y="1582417"/>
            <a:ext cx="1950461" cy="195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7" title="Frame 7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19498" y="1582417"/>
            <a:ext cx="1950461" cy="195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7" title="Frame 6.png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758133" y="1582417"/>
            <a:ext cx="1950461" cy="195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27" title="Frame 5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96769" y="1582417"/>
            <a:ext cx="1950461" cy="195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7" title="Frame 4.png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435405" y="1582417"/>
            <a:ext cx="1950461" cy="195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27" title="Frame 3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74040" y="1582417"/>
            <a:ext cx="1950461" cy="195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7" title="Frame 2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12676" y="1656356"/>
            <a:ext cx="1950461" cy="195046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7"/>
          <p:cNvSpPr txBox="1"/>
          <p:nvPr/>
        </p:nvSpPr>
        <p:spPr>
          <a:xfrm>
            <a:off x="331200" y="4084375"/>
            <a:ext cx="84816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…with £500 in prizes to be won!</a:t>
            </a:r>
            <a:endParaRPr sz="20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8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8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8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80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8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CA02">
            <a:alpha val="73460"/>
          </a:srgbClr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8"/>
          <p:cNvSpPr txBox="1"/>
          <p:nvPr/>
        </p:nvSpPr>
        <p:spPr>
          <a:xfrm>
            <a:off x="4423375" y="1475700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The first task was to collect all seven stickers.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THOUSANDS of you achieved that goal by spreading your practice throughout the week - well done!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26" name="Google Shape;12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8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The competition…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28" name="Google Shape;128;p28" title="Bad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079375"/>
            <a:ext cx="3590074" cy="359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BBAE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9"/>
          <p:cNvSpPr txBox="1"/>
          <p:nvPr/>
        </p:nvSpPr>
        <p:spPr>
          <a:xfrm>
            <a:off x="4423375" y="1475700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The second task was to look at each animal and work out what link connected it to its day of the week;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had hundreds of brilliant guesses, but there was only one solution…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34" name="Google Shape;13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9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The competition…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36" name="Google Shape;136;p29" title="Badge-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019800"/>
            <a:ext cx="3590074" cy="359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3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6943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0"/>
          <p:cNvSpPr txBox="1"/>
          <p:nvPr/>
        </p:nvSpPr>
        <p:spPr>
          <a:xfrm>
            <a:off x="4423375" y="1297518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There were extra clues in the text behind each sticker if you clicked on it:</a:t>
            </a:r>
            <a:endParaRPr sz="19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 Light"/>
              <a:buChar char="-"/>
            </a:pP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Monday</a:t>
            </a: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- the orangutan - is described as having a beautiful face;</a:t>
            </a:r>
            <a:endParaRPr sz="19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 Light"/>
              <a:buChar char="-"/>
            </a:pP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Tuesday</a:t>
            </a: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- the swan - is graceful;</a:t>
            </a:r>
            <a:endParaRPr sz="19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 Light"/>
              <a:buChar char="-"/>
            </a:pP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Wednesday</a:t>
            </a: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’s Tassimal, the donkey, is commonly used to represent sadness or “woe”…</a:t>
            </a:r>
            <a:endParaRPr sz="19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42" name="Google Shape;14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30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The competition…</a:t>
            </a:r>
            <a:endParaRPr sz="2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44" name="Google Shape;144;p30" title="Badge-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123951"/>
            <a:ext cx="3590074" cy="359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ACD68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1"/>
          <p:cNvSpPr txBox="1"/>
          <p:nvPr/>
        </p:nvSpPr>
        <p:spPr>
          <a:xfrm>
            <a:off x="4423375" y="1475700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b="1" lang="en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Thursday</a:t>
            </a: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’s (Tassimal) has far to go…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50" name="Google Shape;15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31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The competition…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52" name="Google Shape;152;p31" title="Badge-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079325"/>
            <a:ext cx="3590074" cy="359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B9AFF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2"/>
          <p:cNvSpPr txBox="1"/>
          <p:nvPr/>
        </p:nvSpPr>
        <p:spPr>
          <a:xfrm>
            <a:off x="4423375" y="1475700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The otter is loving and giving, like 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Friday’s Child</a:t>
            </a:r>
            <a:endParaRPr b="1" sz="1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58" name="Google Shape;15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32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The competition…</a:t>
            </a:r>
            <a:endParaRPr sz="2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60" name="Google Shape;160;p32" title="Badge-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049550"/>
            <a:ext cx="3590074" cy="359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8CBCF"/>
        </a:soli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3"/>
          <p:cNvSpPr txBox="1"/>
          <p:nvPr/>
        </p:nvSpPr>
        <p:spPr>
          <a:xfrm>
            <a:off x="4423375" y="1273975"/>
            <a:ext cx="37818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Guide Dogs “work hard for a living”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66" name="Google Shape;16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33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The competition…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68" name="Google Shape;168;p33" title="Badge-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004900"/>
            <a:ext cx="3590074" cy="359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CA02">
            <a:alpha val="73460"/>
          </a:srgbClr>
        </a:solidFill>
      </p:bgPr>
    </p:bg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4"/>
          <p:cNvSpPr txBox="1"/>
          <p:nvPr/>
        </p:nvSpPr>
        <p:spPr>
          <a:xfrm>
            <a:off x="4423375" y="1125075"/>
            <a:ext cx="37818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And the “Tassimal” born on the sabbath day, is fair and wise - the wolf.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Each of our tassimals was chosen to represent the traditional </a:t>
            </a: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rhyme</a:t>
            </a: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“</a:t>
            </a:r>
            <a:r>
              <a:rPr b="1" lang="en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Monday’s Child</a:t>
            </a: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”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Well done to everyone who solved that part of the puzzle.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74" name="Google Shape;17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4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The competition…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76" name="Google Shape;176;p34" title="Badge-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034675"/>
            <a:ext cx="3590074" cy="3590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ACD68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5" title="Badge-6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69556" y="1726673"/>
            <a:ext cx="1615693" cy="1615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5" title="Badge-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86529" y="1726673"/>
            <a:ext cx="1615693" cy="1615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35" title="Badge-4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70521" y="1726673"/>
            <a:ext cx="1615693" cy="1615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35" title="Badge-3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71003" y="1726673"/>
            <a:ext cx="1615693" cy="1615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5" title="Badge-2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71485" y="1726673"/>
            <a:ext cx="1615693" cy="1615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35"/>
          <p:cNvSpPr txBox="1"/>
          <p:nvPr/>
        </p:nvSpPr>
        <p:spPr>
          <a:xfrm>
            <a:off x="331200" y="246175"/>
            <a:ext cx="4968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But there’s more</a:t>
            </a:r>
            <a:endParaRPr b="1" sz="24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8" name="Google Shape;188;p35"/>
          <p:cNvSpPr txBox="1"/>
          <p:nvPr/>
        </p:nvSpPr>
        <p:spPr>
          <a:xfrm>
            <a:off x="331200" y="4084375"/>
            <a:ext cx="8481600" cy="31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Each sticker had a hidden design element which made a separate connection to its day of the week</a:t>
            </a:r>
            <a:endParaRPr sz="20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89" name="Google Shape;189;p35" title="Badge-1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71967" y="1726673"/>
            <a:ext cx="1615693" cy="1615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35" title="Badge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72449" y="1726673"/>
            <a:ext cx="1615693" cy="16156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CA02">
            <a:alpha val="73460"/>
          </a:srgbClr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6"/>
          <p:cNvSpPr txBox="1"/>
          <p:nvPr/>
        </p:nvSpPr>
        <p:spPr>
          <a:xfrm>
            <a:off x="4423375" y="1475700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The orangutan’s banana is a familiar shape…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Like the </a:t>
            </a:r>
            <a:r>
              <a:rPr b="1" lang="en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MOON</a:t>
            </a: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which gives its name to </a:t>
            </a:r>
            <a:r>
              <a:rPr b="1" lang="en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Monday</a:t>
            </a:r>
            <a:endParaRPr b="1" sz="19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96" name="Google Shape;19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36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Hidden symbols…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98" name="Google Shape;198;p36" title="Bad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040950"/>
            <a:ext cx="3520225" cy="352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BBAE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7"/>
          <p:cNvSpPr txBox="1"/>
          <p:nvPr/>
        </p:nvSpPr>
        <p:spPr>
          <a:xfrm>
            <a:off x="4423375" y="1475700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Hidden in the swan picture is the </a:t>
            </a:r>
            <a:r>
              <a:rPr b="1" lang="en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symbol of MARS</a:t>
            </a: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- the Roman god of war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Mars is also the symbol of </a:t>
            </a:r>
            <a:r>
              <a:rPr b="1" lang="en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Tuesday</a:t>
            </a: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In French: </a:t>
            </a:r>
            <a:r>
              <a:rPr i="1"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mardi</a:t>
            </a:r>
            <a:endParaRPr i="1"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04" name="Google Shape;204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7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Hidden symbols…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06" name="Google Shape;206;p37" title="Badge-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7" y="1063580"/>
            <a:ext cx="3361616" cy="3361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6943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8"/>
          <p:cNvSpPr txBox="1"/>
          <p:nvPr/>
        </p:nvSpPr>
        <p:spPr>
          <a:xfrm>
            <a:off x="4423375" y="1475700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 Light"/>
              <a:buChar char="-"/>
            </a:pP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Wednesday</a:t>
            </a: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(</a:t>
            </a:r>
            <a:r>
              <a:rPr i="1"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mercredi</a:t>
            </a: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) is 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Mercury</a:t>
            </a: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’s Day</a:t>
            </a:r>
            <a:endParaRPr sz="19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His symbol appears in the donkey’s bridle…</a:t>
            </a:r>
            <a:endParaRPr sz="19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12" name="Google Shape;21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8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Hidden symbols…</a:t>
            </a:r>
            <a:endParaRPr sz="2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14" name="Google Shape;214;p38" title="Badge-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7" y="1086280"/>
            <a:ext cx="3361616" cy="3361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ACD68"/>
        </a:solidFill>
      </p:bgPr>
    </p:bg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9"/>
          <p:cNvSpPr txBox="1"/>
          <p:nvPr/>
        </p:nvSpPr>
        <p:spPr>
          <a:xfrm>
            <a:off x="4423375" y="1475700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b="1" lang="en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Jupiter</a:t>
            </a: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’s symbol is formed by the wing and the branch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These symbols have been used in Astronomy for many, many years to represent the ‘classical’ planets.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20" name="Google Shape;22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9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Hidden symbols…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22" name="Google Shape;222;p39" title="Badge-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966625"/>
            <a:ext cx="3520225" cy="352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B9AFF"/>
        </a:solidFill>
      </p:bgPr>
    </p:bg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40"/>
          <p:cNvSpPr txBox="1"/>
          <p:nvPr/>
        </p:nvSpPr>
        <p:spPr>
          <a:xfrm>
            <a:off x="4423375" y="1475700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Friday is 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Venus</a:t>
            </a: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’ day;</a:t>
            </a:r>
            <a:endParaRPr sz="19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Her symbol is formed by the otter and the reeds.</a:t>
            </a:r>
            <a:endParaRPr sz="19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28" name="Google Shape;22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40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Hidden symbols…</a:t>
            </a:r>
            <a:endParaRPr sz="2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30" name="Google Shape;230;p40" title="Badge-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108975"/>
            <a:ext cx="3520225" cy="352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8CBCF"/>
        </a:solidFill>
      </p:bgPr>
    </p:bg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1"/>
          <p:cNvSpPr txBox="1"/>
          <p:nvPr/>
        </p:nvSpPr>
        <p:spPr>
          <a:xfrm>
            <a:off x="4423375" y="1273975"/>
            <a:ext cx="37818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b="1" lang="en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Saturn</a:t>
            </a: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’s symbol makes up the guide-dog’s harness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36" name="Google Shape;23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41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Hidden symbols…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38" name="Google Shape;238;p41" title="Badge-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068700"/>
            <a:ext cx="3520225" cy="352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CA02">
            <a:alpha val="73460"/>
          </a:srgbClr>
        </a:solidFill>
      </p:bgPr>
    </p:bg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42"/>
          <p:cNvSpPr txBox="1"/>
          <p:nvPr/>
        </p:nvSpPr>
        <p:spPr>
          <a:xfrm>
            <a:off x="4423375" y="1125075"/>
            <a:ext cx="3781800" cy="80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And the </a:t>
            </a:r>
            <a:r>
              <a:rPr b="1" lang="en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SUN</a:t>
            </a: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is shown in the wolf’s eye….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44" name="Google Shape;244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42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Hidden symbols…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46" name="Google Shape;246;p42" title="Badge-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125075"/>
            <a:ext cx="3520225" cy="352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ACD68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43"/>
          <p:cNvSpPr txBox="1"/>
          <p:nvPr/>
        </p:nvSpPr>
        <p:spPr>
          <a:xfrm>
            <a:off x="331200" y="246175"/>
            <a:ext cx="4968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FFFFFF"/>
                </a:solidFill>
                <a:latin typeface="Avenir"/>
                <a:ea typeface="Avenir"/>
                <a:cs typeface="Avenir"/>
                <a:sym typeface="Avenir"/>
              </a:rPr>
              <a:t>Our winners…</a:t>
            </a:r>
            <a:endParaRPr b="1" sz="2400">
              <a:solidFill>
                <a:srgbClr val="FFFFFF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53" name="Google Shape;253;p43" title="Badge-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32669" y="1784689"/>
            <a:ext cx="1612661" cy="1612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43" title="Badge-5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4633" y="1758863"/>
            <a:ext cx="1612661" cy="1612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p43" title="Badge-4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16458" y="1777313"/>
            <a:ext cx="1612661" cy="1612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43" title="Badge-3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99640" y="1777313"/>
            <a:ext cx="1612661" cy="161266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43" title="Badge-2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39929" y="1766916"/>
            <a:ext cx="1539999" cy="1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43" title="Badge-1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313989" y="1756517"/>
            <a:ext cx="1539999" cy="1539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43" title="Badge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98664" y="1746150"/>
            <a:ext cx="1612661" cy="1612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FCA02">
            <a:alpha val="73460"/>
          </a:srgbClr>
        </a:solidFill>
      </p:bgPr>
    </p:bg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44"/>
          <p:cNvSpPr txBox="1"/>
          <p:nvPr/>
        </p:nvSpPr>
        <p:spPr>
          <a:xfrm>
            <a:off x="4423375" y="1475700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First prize goes to our first correct </a:t>
            </a: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submission: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Made at 11.30 am on November 15th by………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b="1" lang="en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Edie at Ely College</a:t>
            </a: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CONGRATULATIONS!!!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65" name="Google Shape;26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4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First Prize - £200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67" name="Google Shape;267;p44" title="Badg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040950"/>
            <a:ext cx="3520225" cy="352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BBAE"/>
        </a:solidFill>
      </p:bgPr>
    </p:bg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5"/>
          <p:cNvSpPr txBox="1"/>
          <p:nvPr/>
        </p:nvSpPr>
        <p:spPr>
          <a:xfrm>
            <a:off x="4423375" y="1475700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We had dozens and dozens of other correct submissions;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Each was entered into a random prize draw;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Some came from individuals, others from groups working together;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73" name="Google Shape;27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5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Runners-Up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75" name="Google Shape;275;p45" title="Badge-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7" y="1063580"/>
            <a:ext cx="3361616" cy="3361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D6943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6"/>
          <p:cNvSpPr txBox="1"/>
          <p:nvPr/>
        </p:nvSpPr>
        <p:spPr>
          <a:xfrm>
            <a:off x="4095800" y="1475700"/>
            <a:ext cx="43572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 Light"/>
              <a:buChar char="-"/>
            </a:pP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The three winners of £100 each are:</a:t>
            </a:r>
            <a:endParaRPr sz="19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"/>
              <a:buChar char="-"/>
            </a:pP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Honey</a:t>
            </a: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from 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Suthers School</a:t>
            </a:r>
            <a:endParaRPr sz="19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"/>
              <a:buChar char="-"/>
            </a:pP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David</a:t>
            </a: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from 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Medina College</a:t>
            </a:r>
            <a:endParaRPr sz="19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-349250" lvl="0" marL="457200" rtl="0" algn="l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Open Sans"/>
              <a:buChar char="-"/>
            </a:pP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Layla</a:t>
            </a: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from 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Sharnbrook School</a:t>
            </a:r>
            <a:endParaRPr b="1" sz="1900">
              <a:solidFill>
                <a:schemeClr val="lt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81" name="Google Shape;28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46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Runners-Up</a:t>
            </a:r>
            <a:endParaRPr sz="2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83" name="Google Shape;283;p46" title="Badge-2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7" y="1086280"/>
            <a:ext cx="3361616" cy="33616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ACD68"/>
        </a:solidFill>
      </p:bgPr>
    </p:bg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47"/>
          <p:cNvSpPr txBox="1"/>
          <p:nvPr/>
        </p:nvSpPr>
        <p:spPr>
          <a:xfrm>
            <a:off x="4423375" y="1475700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To claim your prizes, please ask your teacher to get in touch so we can send you your voucher!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90" name="Google Shape;290;p47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One more thing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91" name="Google Shape;291;p47" title="Badge-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966625"/>
            <a:ext cx="3520225" cy="352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B9AFF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8"/>
          <p:cNvSpPr txBox="1"/>
          <p:nvPr/>
        </p:nvSpPr>
        <p:spPr>
          <a:xfrm>
            <a:off x="4423375" y="1475700"/>
            <a:ext cx="37818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Everyone who submitted a correct answer will also receive a rare </a:t>
            </a:r>
            <a:r>
              <a:rPr b="1" lang="en" sz="19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MurrAye-Aye</a:t>
            </a:r>
            <a:r>
              <a:rPr lang="en" sz="1900">
                <a:solidFill>
                  <a:schemeClr val="lt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Lemur sticker during the next week.</a:t>
            </a:r>
            <a:endParaRPr sz="19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297" name="Google Shape;297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p48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Thank You!	</a:t>
            </a:r>
            <a:endParaRPr sz="2400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299" name="Google Shape;299;p48" title="Badge-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108975"/>
            <a:ext cx="3520225" cy="352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8CBCF"/>
        </a:solidFill>
      </p:bgPr>
    </p:bg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9"/>
          <p:cNvSpPr txBox="1"/>
          <p:nvPr/>
        </p:nvSpPr>
        <p:spPr>
          <a:xfrm>
            <a:off x="4423375" y="1273975"/>
            <a:ext cx="3623400" cy="15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9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WELL DONE</a:t>
            </a:r>
            <a:r>
              <a:rPr lang="en" sz="1900">
                <a:solidFill>
                  <a:schemeClr val="dk2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 to everyone who played, and KEEP COLLECTING your Tassimals!</a:t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chemeClr val="dk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05" name="Google Shape;30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21125" y="358950"/>
            <a:ext cx="2812400" cy="491125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9"/>
          <p:cNvSpPr txBox="1"/>
          <p:nvPr/>
        </p:nvSpPr>
        <p:spPr>
          <a:xfrm>
            <a:off x="493125" y="246175"/>
            <a:ext cx="4806300" cy="6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2"/>
                </a:solidFill>
                <a:latin typeface="Avenir"/>
                <a:ea typeface="Avenir"/>
                <a:cs typeface="Avenir"/>
                <a:sym typeface="Avenir"/>
              </a:rPr>
              <a:t>Thank You!	</a:t>
            </a:r>
            <a:endParaRPr sz="2400">
              <a:solidFill>
                <a:schemeClr val="dk2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307" name="Google Shape;307;p49" title="Badge-5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113" y="1068700"/>
            <a:ext cx="3520225" cy="352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